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82" r:id="rId4"/>
    <p:sldId id="275" r:id="rId5"/>
    <p:sldId id="283" r:id="rId6"/>
    <p:sldId id="288" r:id="rId7"/>
    <p:sldId id="285" r:id="rId8"/>
    <p:sldId id="287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0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F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Quelle est la règle ?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7438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227F668-0B22-4223-B264-0C906566EF28}"/>
              </a:ext>
            </a:extLst>
          </p:cNvPr>
          <p:cNvGrpSpPr/>
          <p:nvPr/>
        </p:nvGrpSpPr>
        <p:grpSpPr>
          <a:xfrm rot="1354909">
            <a:off x="-679121" y="99364"/>
            <a:ext cx="1358241" cy="1141944"/>
            <a:chOff x="978558" y="572028"/>
            <a:chExt cx="1358241" cy="1141944"/>
          </a:xfrm>
        </p:grpSpPr>
        <p:sp>
          <p:nvSpPr>
            <p:cNvPr id="9" name="Corde 8">
              <a:extLst>
                <a:ext uri="{FF2B5EF4-FFF2-40B4-BE49-F238E27FC236}">
                  <a16:creationId xmlns:a16="http://schemas.microsoft.com/office/drawing/2014/main" id="{9BC5AB0A-FBF9-4DBE-9350-DD4B75190006}"/>
                </a:ext>
              </a:extLst>
            </p:cNvPr>
            <p:cNvSpPr/>
            <p:nvPr/>
          </p:nvSpPr>
          <p:spPr>
            <a:xfrm>
              <a:off x="978558" y="748772"/>
              <a:ext cx="965200" cy="965200"/>
            </a:xfrm>
            <a:prstGeom prst="chord">
              <a:avLst/>
            </a:prstGeom>
            <a:solidFill>
              <a:srgbClr val="F494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4944A"/>
                </a:solidFill>
              </a:endParaRPr>
            </a:p>
          </p:txBody>
        </p:sp>
        <p:sp>
          <p:nvSpPr>
            <p:cNvPr id="10" name="Corde 9">
              <a:extLst>
                <a:ext uri="{FF2B5EF4-FFF2-40B4-BE49-F238E27FC236}">
                  <a16:creationId xmlns:a16="http://schemas.microsoft.com/office/drawing/2014/main" id="{EAD7C9B6-05B5-4BDB-91B8-F9CCC5C259D6}"/>
                </a:ext>
              </a:extLst>
            </p:cNvPr>
            <p:cNvSpPr/>
            <p:nvPr/>
          </p:nvSpPr>
          <p:spPr>
            <a:xfrm rot="10800000">
              <a:off x="1371599" y="572028"/>
              <a:ext cx="965200" cy="965200"/>
            </a:xfrm>
            <a:prstGeom prst="chord">
              <a:avLst/>
            </a:prstGeom>
            <a:solidFill>
              <a:srgbClr val="9EC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6188A24-AEC5-4A3E-9E0F-2F94EFE81666}"/>
                </a:ext>
              </a:extLst>
            </p:cNvPr>
            <p:cNvSpPr txBox="1"/>
            <p:nvPr/>
          </p:nvSpPr>
          <p:spPr>
            <a:xfrm rot="19973461">
              <a:off x="1042160" y="104670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386D66F-DDBB-4B95-B529-BE3E4F2A88A3}"/>
                </a:ext>
              </a:extLst>
            </p:cNvPr>
            <p:cNvSpPr txBox="1"/>
            <p:nvPr/>
          </p:nvSpPr>
          <p:spPr>
            <a:xfrm rot="19973461">
              <a:off x="1625516" y="816747"/>
              <a:ext cx="668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>
                  <a:solidFill>
                    <a:schemeClr val="bg1"/>
                  </a:solidFill>
                </a:rPr>
                <a:t>CE2</a:t>
              </a: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527432B-5D90-44DA-A021-4983B2BEA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gâteau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garage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gorille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gourde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déguster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aiguille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AC13FD05-6071-4C84-AED0-30A50827EF7B}"/>
              </a:ext>
            </a:extLst>
          </p:cNvPr>
          <p:cNvSpPr txBox="1">
            <a:spLocks/>
          </p:cNvSpPr>
          <p:nvPr/>
        </p:nvSpPr>
        <p:spPr>
          <a:xfrm>
            <a:off x="6096000" y="1475816"/>
            <a:ext cx="360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guépard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guerre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guitare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guider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B2C2B65-C940-468C-8A0B-A803CB26B9A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3947" y="46632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1AACD80-BEA1-4E5F-8849-87FFFFCA9BC0}"/>
              </a:ext>
            </a:extLst>
          </p:cNvPr>
          <p:cNvSpPr txBox="1"/>
          <p:nvPr/>
        </p:nvSpPr>
        <p:spPr>
          <a:xfrm>
            <a:off x="3009220" y="681036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D6D5FB84-CC3A-4368-BECC-5B4D50F00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2060591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â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teau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rage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rille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urde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dé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ster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ille 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98F0B4F-865B-42F6-9FCD-35CBCE3EA857}"/>
              </a:ext>
            </a:extLst>
          </p:cNvPr>
          <p:cNvSpPr txBox="1">
            <a:spLocks/>
          </p:cNvSpPr>
          <p:nvPr/>
        </p:nvSpPr>
        <p:spPr>
          <a:xfrm>
            <a:off x="6112546" y="2060591"/>
            <a:ext cx="360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é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BA9BCC8-6033-4331-86C4-0E31BAA0C3B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3947" y="46632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037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7315C3C-61A5-481F-965B-B9EB14E0C26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CC559D-79B8-4110-BDF4-50A8EA37F031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8571D158-3ED6-4F48-A8F5-27E3870AECBC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6D641219-6383-46C0-AD9B-77F651792ADF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3E2CB4F-3372-4C71-92B4-27C09E6A1CFE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AA7AD88-3E39-4415-B353-5A5D8BC23D4F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20A70BF-3EA8-4F2D-8A8C-3D599EDDFA0C}"/>
              </a:ext>
            </a:extLst>
          </p:cNvPr>
          <p:cNvSpPr txBox="1"/>
          <p:nvPr/>
        </p:nvSpPr>
        <p:spPr>
          <a:xfrm>
            <a:off x="7102474" y="2161438"/>
            <a:ext cx="3367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</a:t>
            </a:r>
            <a:endParaRPr lang="fr-FR" sz="32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EA71A95C-8143-40E1-B333-635DC65F17E0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1D993EE3-1699-4B17-A84C-3EC507AB00BE}"/>
              </a:ext>
            </a:extLst>
          </p:cNvPr>
          <p:cNvCxnSpPr>
            <a:cxnSpLocks/>
          </p:cNvCxnSpPr>
          <p:nvPr/>
        </p:nvCxnSpPr>
        <p:spPr>
          <a:xfrm>
            <a:off x="6484620" y="2291590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AE6167A0-211E-45D0-A01A-941C4FF8B7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57BE42D-6C3C-405A-94A1-FC2042501BC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3947" y="46632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1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Quelle est la règle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géant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geler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gilet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girafe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gyrophare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FA6442F4-83FA-4E2B-B963-A4E5EF82D69E}"/>
              </a:ext>
            </a:extLst>
          </p:cNvPr>
          <p:cNvSpPr txBox="1">
            <a:spLocks/>
          </p:cNvSpPr>
          <p:nvPr/>
        </p:nvSpPr>
        <p:spPr>
          <a:xfrm>
            <a:off x="6096000" y="1475816"/>
            <a:ext cx="360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/>
              <a:t>je mangeais</a:t>
            </a:r>
          </a:p>
          <a:p>
            <a:r>
              <a:rPr lang="fr-FR" sz="3600" dirty="0"/>
              <a:t>voyageant</a:t>
            </a:r>
          </a:p>
          <a:p>
            <a:endParaRPr lang="fr-FR" sz="3600" dirty="0"/>
          </a:p>
          <a:p>
            <a:r>
              <a:rPr lang="fr-FR" sz="3600" dirty="0"/>
              <a:t>un pigeon</a:t>
            </a:r>
          </a:p>
          <a:p>
            <a:r>
              <a:rPr lang="fr-FR" sz="3600" dirty="0"/>
              <a:t>un plongeon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9EB56AC-955B-4274-BEEF-D12E2BC14AB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3947" y="46632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184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8E5B4BA4-6ED0-4E1A-B7B3-6F321003C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6054" y="1475816"/>
            <a:ext cx="3600000" cy="4351338"/>
          </a:xfrm>
          <a:ln w="5715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ant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ler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let</a:t>
            </a: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rafe</a:t>
            </a:r>
          </a:p>
          <a:p>
            <a:pPr marL="0" indent="0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rophare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FA6442F4-83FA-4E2B-B963-A4E5EF82D69E}"/>
              </a:ext>
            </a:extLst>
          </p:cNvPr>
          <p:cNvSpPr txBox="1">
            <a:spLocks/>
          </p:cNvSpPr>
          <p:nvPr/>
        </p:nvSpPr>
        <p:spPr>
          <a:xfrm>
            <a:off x="6096000" y="1475816"/>
            <a:ext cx="3600000" cy="4351338"/>
          </a:xfrm>
          <a:prstGeom prst="rect">
            <a:avLst/>
          </a:prstGeom>
          <a:ln w="5715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je man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voya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un pi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un plon</a:t>
            </a:r>
            <a:r>
              <a:rPr lang="fr-FR" sz="3600" b="1" dirty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fr-FR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1376198-9433-42F3-A18F-E11BC5E31003}"/>
              </a:ext>
            </a:extLst>
          </p:cNvPr>
          <p:cNvSpPr txBox="1"/>
          <p:nvPr/>
        </p:nvSpPr>
        <p:spPr>
          <a:xfrm>
            <a:off x="3113591" y="397298"/>
            <a:ext cx="544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La lettre g fait le son </a:t>
            </a:r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02BCDA2-2E64-468C-83BB-51128D5218C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3947" y="46632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129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BC94A5E-A087-4D8F-9335-D46A023B960B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2BF9039-A467-438A-AC20-836E17CE87A0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DDA0C5C4-A66B-4B45-85CD-0D6EF94180DD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3B86D520-AC7A-425A-B215-8D608140F9A3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F8FD845-3F49-4219-AECF-FA27FB1CEFFA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727BE9F-C9B7-4EBF-BA19-EB4244B890E7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33F21A36-5EA9-4106-A26D-009E825856B2}"/>
              </a:ext>
            </a:extLst>
          </p:cNvPr>
          <p:cNvSpPr txBox="1"/>
          <p:nvPr/>
        </p:nvSpPr>
        <p:spPr>
          <a:xfrm>
            <a:off x="7284722" y="4457699"/>
            <a:ext cx="333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 , o : j’écris : </a:t>
            </a:r>
            <a:r>
              <a:rPr lang="fr-FR" sz="32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endParaRPr lang="fr-FR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CAF20618-C91C-4479-AE7A-6C18676C37D2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641A59AE-0BC8-4E08-BEBC-6FB487535D41}"/>
              </a:ext>
            </a:extLst>
          </p:cNvPr>
          <p:cNvCxnSpPr>
            <a:cxnSpLocks/>
          </p:cNvCxnSpPr>
          <p:nvPr/>
        </p:nvCxnSpPr>
        <p:spPr>
          <a:xfrm>
            <a:off x="6484620" y="4587851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 28">
            <a:extLst>
              <a:ext uri="{FF2B5EF4-FFF2-40B4-BE49-F238E27FC236}">
                <a16:creationId xmlns:a16="http://schemas.microsoft.com/office/drawing/2014/main" id="{8DBEFB63-98BB-4B2F-B771-49006BC4C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35718054-26DF-44B8-AA3F-9981A94B037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3947" y="46632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858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9533" y="18255"/>
            <a:ext cx="9423400" cy="1325563"/>
          </a:xfrm>
        </p:spPr>
        <p:txBody>
          <a:bodyPr/>
          <a:lstStyle/>
          <a:p>
            <a:r>
              <a:rPr lang="fr-FR" b="1" dirty="0"/>
              <a:t>La règle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C45E75-F963-4D56-ABD4-2BE9CA5D7812}"/>
              </a:ext>
            </a:extLst>
          </p:cNvPr>
          <p:cNvSpPr/>
          <p:nvPr/>
        </p:nvSpPr>
        <p:spPr>
          <a:xfrm>
            <a:off x="548162" y="1059815"/>
            <a:ext cx="10439400" cy="486918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C78C5E8-21F6-4412-88F1-B30A957D4A57}"/>
              </a:ext>
            </a:extLst>
          </p:cNvPr>
          <p:cNvSpPr txBox="1"/>
          <p:nvPr/>
        </p:nvSpPr>
        <p:spPr>
          <a:xfrm>
            <a:off x="521970" y="2831126"/>
            <a:ext cx="2567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  Je veux écrire le son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89A948B-43BF-4C0A-9E63-3FE7F779A044}"/>
              </a:ext>
            </a:extLst>
          </p:cNvPr>
          <p:cNvCxnSpPr>
            <a:cxnSpLocks/>
          </p:cNvCxnSpPr>
          <p:nvPr/>
        </p:nvCxnSpPr>
        <p:spPr>
          <a:xfrm flipV="1">
            <a:off x="2832644" y="2226361"/>
            <a:ext cx="1143000" cy="1148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F53718D-C821-4974-88F0-99DAE761BA6B}"/>
              </a:ext>
            </a:extLst>
          </p:cNvPr>
          <p:cNvCxnSpPr>
            <a:cxnSpLocks/>
          </p:cNvCxnSpPr>
          <p:nvPr/>
        </p:nvCxnSpPr>
        <p:spPr>
          <a:xfrm>
            <a:off x="2804160" y="3373248"/>
            <a:ext cx="1143000" cy="108445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833667D-56B4-4C91-96EC-7280D4D80DCE}"/>
              </a:ext>
            </a:extLst>
          </p:cNvPr>
          <p:cNvSpPr txBox="1"/>
          <p:nvPr/>
        </p:nvSpPr>
        <p:spPr>
          <a:xfrm>
            <a:off x="3947160" y="1869051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2EA8F4-2A8C-4889-8285-F0BAF7357B99}"/>
              </a:ext>
            </a:extLst>
          </p:cNvPr>
          <p:cNvSpPr txBox="1"/>
          <p:nvPr/>
        </p:nvSpPr>
        <p:spPr>
          <a:xfrm>
            <a:off x="3947160" y="416531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D50C914-13A8-4D13-814B-44D0BDAAD52F}"/>
              </a:ext>
            </a:extLst>
          </p:cNvPr>
          <p:cNvSpPr txBox="1"/>
          <p:nvPr/>
        </p:nvSpPr>
        <p:spPr>
          <a:xfrm>
            <a:off x="4648200" y="1897977"/>
            <a:ext cx="211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3999C48-B193-4EDB-91C5-BF159364F7BE}"/>
              </a:ext>
            </a:extLst>
          </p:cNvPr>
          <p:cNvSpPr txBox="1"/>
          <p:nvPr/>
        </p:nvSpPr>
        <p:spPr>
          <a:xfrm>
            <a:off x="4831079" y="4195973"/>
            <a:ext cx="1873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/>
              <a:t>devant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87C46A5-0252-4F84-BAD8-EA7B5F0C974C}"/>
              </a:ext>
            </a:extLst>
          </p:cNvPr>
          <p:cNvSpPr txBox="1"/>
          <p:nvPr/>
        </p:nvSpPr>
        <p:spPr>
          <a:xfrm>
            <a:off x="7056120" y="1406842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a, o, u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C2A6011-60E4-498F-92CE-6FD1D0C25772}"/>
              </a:ext>
            </a:extLst>
          </p:cNvPr>
          <p:cNvSpPr txBox="1"/>
          <p:nvPr/>
        </p:nvSpPr>
        <p:spPr>
          <a:xfrm>
            <a:off x="7102474" y="2161438"/>
            <a:ext cx="3367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</a:t>
            </a:r>
            <a:endParaRPr lang="fr-FR" sz="32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EB9A41F2-5C1D-460E-AB34-F1858BD0E172}"/>
              </a:ext>
            </a:extLst>
          </p:cNvPr>
          <p:cNvCxnSpPr>
            <a:cxnSpLocks/>
          </p:cNvCxnSpPr>
          <p:nvPr/>
        </p:nvCxnSpPr>
        <p:spPr>
          <a:xfrm flipV="1">
            <a:off x="6484620" y="1860509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11923B5-272E-4FFB-83DE-9DFAD2838620}"/>
              </a:ext>
            </a:extLst>
          </p:cNvPr>
          <p:cNvCxnSpPr>
            <a:cxnSpLocks/>
          </p:cNvCxnSpPr>
          <p:nvPr/>
        </p:nvCxnSpPr>
        <p:spPr>
          <a:xfrm>
            <a:off x="6484620" y="2291590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E783AD1A-2260-4A9A-AFC4-E70E1AC0A90B}"/>
              </a:ext>
            </a:extLst>
          </p:cNvPr>
          <p:cNvSpPr txBox="1"/>
          <p:nvPr/>
        </p:nvSpPr>
        <p:spPr>
          <a:xfrm>
            <a:off x="7056120" y="3703103"/>
            <a:ext cx="3543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e , i : j’écris : </a:t>
            </a:r>
            <a:r>
              <a:rPr lang="fr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445599C-981C-4877-847A-14AB9BBCA541}"/>
              </a:ext>
            </a:extLst>
          </p:cNvPr>
          <p:cNvSpPr txBox="1"/>
          <p:nvPr/>
        </p:nvSpPr>
        <p:spPr>
          <a:xfrm>
            <a:off x="7284722" y="4457699"/>
            <a:ext cx="3338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 , o : j’écris : </a:t>
            </a:r>
            <a:r>
              <a:rPr lang="fr-FR" sz="32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endParaRPr lang="fr-FR" sz="3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18131297-8EF9-4A83-9DFF-607E4A095F8E}"/>
              </a:ext>
            </a:extLst>
          </p:cNvPr>
          <p:cNvCxnSpPr>
            <a:cxnSpLocks/>
          </p:cNvCxnSpPr>
          <p:nvPr/>
        </p:nvCxnSpPr>
        <p:spPr>
          <a:xfrm flipV="1">
            <a:off x="6484620" y="4156770"/>
            <a:ext cx="800102" cy="4021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3D0DC101-A077-4B6E-A97B-CA76566E3C6B}"/>
              </a:ext>
            </a:extLst>
          </p:cNvPr>
          <p:cNvCxnSpPr>
            <a:cxnSpLocks/>
          </p:cNvCxnSpPr>
          <p:nvPr/>
        </p:nvCxnSpPr>
        <p:spPr>
          <a:xfrm>
            <a:off x="6484620" y="4587851"/>
            <a:ext cx="800102" cy="2720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>
            <a:extLst>
              <a:ext uri="{FF2B5EF4-FFF2-40B4-BE49-F238E27FC236}">
                <a16:creationId xmlns:a16="http://schemas.microsoft.com/office/drawing/2014/main" id="{D5FBD191-C547-4C41-8DBB-ABE334670B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899" y="4859854"/>
            <a:ext cx="662642" cy="729932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92C8534-84C0-4DA0-986A-D5A0A43DF7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589" y="2520220"/>
            <a:ext cx="837262" cy="584775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5E160B5C-840F-47F9-8A25-BE73C1A7B2B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3947" y="46632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2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2653" y="-186048"/>
            <a:ext cx="9423400" cy="1325563"/>
          </a:xfrm>
        </p:spPr>
        <p:txBody>
          <a:bodyPr/>
          <a:lstStyle/>
          <a:p>
            <a:r>
              <a:rPr lang="fr-FR" b="1" dirty="0"/>
              <a:t>Je m’entraine :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343C35B-D3DB-4DB6-A980-72FD30100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895974" y="2843993"/>
            <a:ext cx="5146118" cy="820204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B64D6CFC-6547-4BC7-833C-1CFD7D97A5AE}"/>
              </a:ext>
            </a:extLst>
          </p:cNvPr>
          <p:cNvSpPr txBox="1">
            <a:spLocks/>
          </p:cNvSpPr>
          <p:nvPr/>
        </p:nvSpPr>
        <p:spPr>
          <a:xfrm>
            <a:off x="-569323" y="323355"/>
            <a:ext cx="10515600" cy="802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34503AD2-E63F-49C6-B085-8EE7D93EF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4228"/>
            <a:ext cx="5042095" cy="527421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agner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orille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dé_ustation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enon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ctr">
              <a:lnSpc>
                <a:spcPct val="150000"/>
              </a:lnSpc>
              <a:buNone/>
            </a:pPr>
            <a:r>
              <a:rPr lang="fr-FR" sz="5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_ide</a:t>
            </a: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07CB664C-C769-495A-928D-D552DD842F15}"/>
              </a:ext>
            </a:extLst>
          </p:cNvPr>
          <p:cNvSpPr txBox="1">
            <a:spLocks/>
          </p:cNvSpPr>
          <p:nvPr/>
        </p:nvSpPr>
        <p:spPr>
          <a:xfrm>
            <a:off x="5711751" y="1294228"/>
            <a:ext cx="5042095" cy="549941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nei_e</a:t>
            </a: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rou_ir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ymnastique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r-FR" sz="5400" dirty="0" err="1">
                <a:latin typeface="Arial" panose="020B0604020202020204" pitchFamily="34" charset="0"/>
                <a:cs typeface="Arial" panose="020B0604020202020204" pitchFamily="34" charset="0"/>
              </a:rPr>
              <a:t>oran_ade</a:t>
            </a:r>
            <a:endParaRPr lang="fr-FR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fr-FR" sz="5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villa_ois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FBE976F-9B4F-4836-9C08-6E7665211886}"/>
              </a:ext>
            </a:extLst>
          </p:cNvPr>
          <p:cNvSpPr txBox="1"/>
          <p:nvPr/>
        </p:nvSpPr>
        <p:spPr>
          <a:xfrm>
            <a:off x="3004625" y="869652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g 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41260B7-1D38-42DC-B17D-CD52DA6A7694}"/>
              </a:ext>
            </a:extLst>
          </p:cNvPr>
          <p:cNvSpPr txBox="1"/>
          <p:nvPr/>
        </p:nvSpPr>
        <p:spPr>
          <a:xfrm>
            <a:off x="7837010" y="879446"/>
            <a:ext cx="96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j ]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D1929BC-3C52-4B0E-9C21-A1AEB091D5F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3947" y="466325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8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238</Words>
  <Application>Microsoft Office PowerPoint</Application>
  <PresentationFormat>Grand écran</PresentationFormat>
  <Paragraphs>102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Quelle est la règle ? </vt:lpstr>
      <vt:lpstr>Quelle est la règle ? </vt:lpstr>
      <vt:lpstr>Présentation PowerPoint</vt:lpstr>
      <vt:lpstr>La règle : </vt:lpstr>
      <vt:lpstr>Quelle est la règle ? </vt:lpstr>
      <vt:lpstr>Présentation PowerPoint</vt:lpstr>
      <vt:lpstr>La règle : </vt:lpstr>
      <vt:lpstr>La règle : </vt:lpstr>
      <vt:lpstr>Je m’entraine 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24</cp:revision>
  <dcterms:created xsi:type="dcterms:W3CDTF">2021-07-17T07:25:24Z</dcterms:created>
  <dcterms:modified xsi:type="dcterms:W3CDTF">2021-12-29T06:49:09Z</dcterms:modified>
</cp:coreProperties>
</file>